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embeddedFontLst>
    <p:embeddedFont>
      <p:font typeface="Gulim" panose="020B0600000101010101" pitchFamily="34" charset="-127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D684"/>
    <a:srgbClr val="CBEAA6"/>
    <a:srgbClr val="F3F9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2219060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812864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828525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254489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054159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828120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082902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071708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654717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518222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022796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B2403-7B5A-461E-83DB-12FCA78C534C}" type="datetimeFigureOut">
              <a:rPr lang="zh-TW" altLang="en-US" smtClean="0"/>
              <a:t>2017/6/9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76026D-B466-45A7-9DD1-10AE10262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0357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4000" dirty="0" smtClean="0">
                <a:latin typeface="Gulim" panose="020B0600000101010101" pitchFamily="34" charset="-127"/>
                <a:ea typeface="Gulim" panose="020B0600000101010101" pitchFamily="34" charset="-127"/>
              </a:rPr>
              <a:t>Cup2</a:t>
            </a:r>
            <a:br>
              <a:rPr lang="en-US" altLang="zh-TW" sz="4000" dirty="0" smtClean="0">
                <a:latin typeface="Gulim" panose="020B0600000101010101" pitchFamily="34" charset="-127"/>
                <a:ea typeface="Gulim" panose="020B0600000101010101" pitchFamily="34" charset="-127"/>
              </a:rPr>
            </a:br>
            <a:r>
              <a:rPr lang="en-US" altLang="zh-TW" sz="4000" dirty="0" smtClean="0">
                <a:latin typeface="Gulim" panose="020B0600000101010101" pitchFamily="34" charset="-127"/>
                <a:ea typeface="Gulim" panose="020B0600000101010101" pitchFamily="34" charset="-127"/>
              </a:rPr>
              <a:t/>
            </a:r>
            <a:br>
              <a:rPr lang="en-US" altLang="zh-TW" sz="4000" dirty="0" smtClean="0">
                <a:latin typeface="Gulim" panose="020B0600000101010101" pitchFamily="34" charset="-127"/>
                <a:ea typeface="Gulim" panose="020B0600000101010101" pitchFamily="34" charset="-127"/>
              </a:rPr>
            </a:br>
            <a:r>
              <a:rPr lang="en-US" altLang="zh-TW" sz="4000" dirty="0" smtClean="0">
                <a:latin typeface="Gulim" panose="020B0600000101010101" pitchFamily="34" charset="-127"/>
                <a:ea typeface="Gulim" panose="020B0600000101010101" pitchFamily="34" charset="-127"/>
              </a:rPr>
              <a:t>Computer Vision Final Project</a:t>
            </a:r>
            <a:endParaRPr lang="zh-TW" altLang="en-US" sz="4000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altLang="zh-TW" sz="2000" dirty="0" smtClean="0"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endParaRPr lang="en-US" altLang="zh-TW" sz="2000" dirty="0">
              <a:latin typeface="Gulim" panose="020B0600000101010101" pitchFamily="34" charset="-127"/>
              <a:ea typeface="Gulim" panose="020B0600000101010101" pitchFamily="34" charset="-127"/>
            </a:endParaRPr>
          </a:p>
          <a:p>
            <a:r>
              <a:rPr lang="en-US" altLang="zh-TW" sz="2000" dirty="0" smtClean="0">
                <a:latin typeface="Gulim" panose="020B0600000101010101" pitchFamily="34" charset="-127"/>
                <a:ea typeface="Gulim" panose="020B0600000101010101" pitchFamily="34" charset="-127"/>
              </a:rPr>
              <a:t>Participate: </a:t>
            </a:r>
            <a:r>
              <a:rPr lang="en-US" altLang="zh-TW" sz="2000" dirty="0" err="1" smtClean="0">
                <a:latin typeface="Gulim" panose="020B0600000101010101" pitchFamily="34" charset="-127"/>
                <a:ea typeface="Gulim" panose="020B0600000101010101" pitchFamily="34" charset="-127"/>
              </a:rPr>
              <a:t>SunnerLi</a:t>
            </a:r>
            <a:r>
              <a:rPr lang="en-US" altLang="zh-TW" sz="2000" dirty="0" smtClean="0">
                <a:latin typeface="Gulim" panose="020B0600000101010101" pitchFamily="34" charset="-127"/>
                <a:ea typeface="Gulim" panose="020B0600000101010101" pitchFamily="34" charset="-127"/>
              </a:rPr>
              <a:t>, Tim Yang, Kevin Hsiao </a:t>
            </a:r>
          </a:p>
          <a:p>
            <a:r>
              <a:rPr lang="en-US" altLang="zh-TW" sz="2000" dirty="0" smtClean="0">
                <a:latin typeface="Gulim" panose="020B0600000101010101" pitchFamily="34" charset="-127"/>
                <a:ea typeface="Gulim" panose="020B0600000101010101" pitchFamily="34" charset="-127"/>
              </a:rPr>
              <a:t>Date: 2017/06/16</a:t>
            </a:r>
            <a:endParaRPr lang="zh-TW" altLang="en-US" sz="2000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7507" y="3398837"/>
            <a:ext cx="17125950" cy="15811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6696075"/>
            <a:ext cx="12192000" cy="161925"/>
          </a:xfrm>
          <a:prstGeom prst="rect">
            <a:avLst/>
          </a:prstGeom>
          <a:solidFill>
            <a:srgbClr val="C0D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0" y="6115050"/>
            <a:ext cx="12192000" cy="590549"/>
          </a:xfrm>
          <a:prstGeom prst="rect">
            <a:avLst/>
          </a:prstGeom>
          <a:solidFill>
            <a:srgbClr val="CBE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23725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Gulim" panose="020B0600000101010101" pitchFamily="34" charset="-127"/>
                <a:ea typeface="Gulim" panose="020B0600000101010101" pitchFamily="34" charset="-127"/>
              </a:rPr>
              <a:t>Acquirement</a:t>
            </a:r>
            <a:endParaRPr lang="zh-TW" altLang="en-US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altLang="zh-TW" dirty="0" smtClean="0">
                <a:latin typeface="Gulim" panose="020B0600000101010101" pitchFamily="34" charset="-127"/>
                <a:ea typeface="Gulim" panose="020B0600000101010101" pitchFamily="34" charset="-127"/>
              </a:rPr>
              <a:t>Get the edge of object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altLang="zh-TW" dirty="0" smtClean="0">
                <a:latin typeface="Gulim" panose="020B0600000101010101" pitchFamily="34" charset="-127"/>
                <a:ea typeface="Gulim" panose="020B0600000101010101" pitchFamily="34" charset="-127"/>
              </a:rPr>
              <a:t>Draw the bounding box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altLang="zh-TW" dirty="0" smtClean="0">
                <a:latin typeface="Gulim" panose="020B0600000101010101" pitchFamily="34" charset="-127"/>
                <a:ea typeface="Gulim" panose="020B0600000101010101" pitchFamily="34" charset="-127"/>
              </a:rPr>
              <a:t>Classify the type of object</a:t>
            </a:r>
            <a:endParaRPr lang="zh-TW" altLang="en-US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696075"/>
            <a:ext cx="12192000" cy="161925"/>
          </a:xfrm>
          <a:prstGeom prst="rect">
            <a:avLst/>
          </a:prstGeom>
          <a:solidFill>
            <a:srgbClr val="C0D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6410325"/>
            <a:ext cx="12192000" cy="295274"/>
          </a:xfrm>
          <a:prstGeom prst="rect">
            <a:avLst/>
          </a:prstGeom>
          <a:solidFill>
            <a:srgbClr val="CBE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/>
          <p:cNvCxnSpPr/>
          <p:nvPr/>
        </p:nvCxnSpPr>
        <p:spPr>
          <a:xfrm>
            <a:off x="1809750" y="1766888"/>
            <a:ext cx="89249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7227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12896"/>
            <a:ext cx="10515600" cy="3579946"/>
          </a:xfrm>
        </p:spPr>
      </p:pic>
      <p:sp>
        <p:nvSpPr>
          <p:cNvPr id="4" name="矩形 3"/>
          <p:cNvSpPr/>
          <p:nvPr/>
        </p:nvSpPr>
        <p:spPr>
          <a:xfrm>
            <a:off x="0" y="6696075"/>
            <a:ext cx="12192000" cy="161925"/>
          </a:xfrm>
          <a:prstGeom prst="rect">
            <a:avLst/>
          </a:prstGeom>
          <a:solidFill>
            <a:srgbClr val="C0D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 smtClean="0">
                <a:latin typeface="Gulim" panose="020B0600000101010101" pitchFamily="34" charset="-127"/>
                <a:ea typeface="Gulim" panose="020B0600000101010101" pitchFamily="34" charset="-127"/>
              </a:rPr>
              <a:t>Idea</a:t>
            </a:r>
            <a:endParaRPr lang="zh-TW" altLang="en-US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cxnSp>
        <p:nvCxnSpPr>
          <p:cNvPr id="12" name="直線接點 11"/>
          <p:cNvCxnSpPr/>
          <p:nvPr/>
        </p:nvCxnSpPr>
        <p:spPr>
          <a:xfrm>
            <a:off x="1809750" y="1766888"/>
            <a:ext cx="89249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0" y="6410325"/>
            <a:ext cx="12192000" cy="295274"/>
          </a:xfrm>
          <a:prstGeom prst="rect">
            <a:avLst/>
          </a:prstGeom>
          <a:solidFill>
            <a:srgbClr val="CBE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76481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696075"/>
            <a:ext cx="12192000" cy="161925"/>
          </a:xfrm>
          <a:prstGeom prst="rect">
            <a:avLst/>
          </a:prstGeom>
          <a:solidFill>
            <a:srgbClr val="C0D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655094"/>
            <a:ext cx="4572000" cy="2571750"/>
          </a:xfrm>
        </p:spPr>
      </p:pic>
      <p:sp>
        <p:nvSpPr>
          <p:cNvPr id="1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 smtClean="0">
                <a:latin typeface="Gulim" panose="020B0600000101010101" pitchFamily="34" charset="-127"/>
                <a:ea typeface="Gulim" panose="020B0600000101010101" pitchFamily="34" charset="-127"/>
              </a:rPr>
              <a:t>Result</a:t>
            </a:r>
            <a:endParaRPr lang="zh-TW" altLang="en-US" dirty="0">
              <a:latin typeface="Gulim" panose="020B0600000101010101" pitchFamily="34" charset="-127"/>
              <a:ea typeface="Gulim" panose="020B0600000101010101" pitchFamily="34" charset="-127"/>
            </a:endParaRPr>
          </a:p>
        </p:txBody>
      </p:sp>
      <p:cxnSp>
        <p:nvCxnSpPr>
          <p:cNvPr id="13" name="直線接點 12"/>
          <p:cNvCxnSpPr/>
          <p:nvPr/>
        </p:nvCxnSpPr>
        <p:spPr>
          <a:xfrm>
            <a:off x="1809750" y="1766888"/>
            <a:ext cx="89249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0" y="6410325"/>
            <a:ext cx="12192000" cy="295274"/>
          </a:xfrm>
          <a:prstGeom prst="rect">
            <a:avLst/>
          </a:prstGeom>
          <a:solidFill>
            <a:srgbClr val="CBEA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24763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30</Words>
  <Application>Microsoft Office PowerPoint</Application>
  <PresentationFormat>寬螢幕</PresentationFormat>
  <Paragraphs>11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0" baseType="lpstr">
      <vt:lpstr>Gulim</vt:lpstr>
      <vt:lpstr>Calibri</vt:lpstr>
      <vt:lpstr>Arial</vt:lpstr>
      <vt:lpstr>新細明體</vt:lpstr>
      <vt:lpstr>Calibri Light</vt:lpstr>
      <vt:lpstr>Office 佈景主題</vt:lpstr>
      <vt:lpstr>Cup2  Computer Vision Final Project</vt:lpstr>
      <vt:lpstr>Acquirement</vt:lpstr>
      <vt:lpstr>Idea</vt:lpstr>
      <vt:lpstr>Result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sunner</dc:creator>
  <cp:lastModifiedBy>sunner</cp:lastModifiedBy>
  <cp:revision>11</cp:revision>
  <dcterms:created xsi:type="dcterms:W3CDTF">2017-06-09T04:14:05Z</dcterms:created>
  <dcterms:modified xsi:type="dcterms:W3CDTF">2017-06-09T04:59:56Z</dcterms:modified>
</cp:coreProperties>
</file>

<file path=docProps/thumbnail.jpeg>
</file>